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12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636912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21574"/>
            <a:ext cx="11377264" cy="14192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794" y="2126186"/>
            <a:ext cx="5438824" cy="78205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954128"/>
            <a:ext cx="3024336" cy="790377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2926149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介绍了为《哪吒》这部电影中无量仙翁配音的演员王德顺奋斗的一生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他那令人惊叹的声音让这个角色栩栩如生。王德顺的故事展现了追逐梦想的坚定信念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9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98992"/>
            <a:ext cx="11485848" cy="1337354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one of the most successful movies in Chinese history,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has won the hearts of many people. And one character, Wuliang Xianweng, stands out because of his complex nature.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amazing voice brought the character to life.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63558" y="139679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amazing voice brought the character to 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可知，赋予角色灵魂的是配音演员。选项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他背后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的配音演员是王德顺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呼应上文，符合语境。故选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278197"/>
            <a:ext cx="11485848" cy="28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performed for ten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flown for 15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voice actor behind him is Wang Deshun.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Wang believes that age is just a number.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we can achieve our dreams no matter how old we are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 worked hard in a factory but always dreamt of being on a stage.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24838" y="2276529"/>
            <a:ext cx="11521280" cy="2808312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6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42199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Shenyang, Liaoning, in 1936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grew up in a rural community and had to drop out of school at just 14 years old to help his family.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took free classes at a local cultural centre to learn acting, singing and dancing.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75126" y="1235664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</a:t>
            </a:r>
            <a:endParaRPr lang="zh-CN" altLang="en-US" sz="20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496241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“had to drop out of school... to help his family... took free classes... to learn acting”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可知，王德顺在工厂辛苦劳作却始终怀揣舞台梦。选项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他在工厂辛苦工作却一直梦想登上舞台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134524"/>
            <a:ext cx="11485848" cy="28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performed for ten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flown for 15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voice actor behind him is Wang Deshun.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Wang believes that age is just a number.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we can achieve our dreams no matter how old we are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 worked hard in a factory but always dreamt of being on a stage.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24838" y="2132856"/>
            <a:ext cx="11521280" cy="2808312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3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6032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 always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prepared mind. At the age of 24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became a stage actor.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experience prepared him for his future in voice acting. But he didn’t just stop there.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13792" y="82582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age of 24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became a stage actor... This experience prepared him for his future in voice acting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可知，他舞台表演十年为配音事业奠定了基础。选项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他表演了十年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呼应下句中的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experience</a:t>
            </a:r>
            <a:r>
              <a:rPr lang="en-US" altLang="zh-CN" sz="2000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1774141"/>
            <a:ext cx="11485848" cy="28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performed for ten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flown for 15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voice actor behind him is Wang Deshun.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Wang believes that age is just a number.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we can achieve our dreams no matter how old we are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 worked hard in a factory but always dreamt of being on a stage.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24838" y="1772473"/>
            <a:ext cx="11521280" cy="2808312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08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79 years old, Wang wowed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使佩服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at China Fashion Week, walking the runway confidently and getting the name “China’s most handsome grandpa”. At 85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learnt how to fly a plane and became the oldest person in China to do so.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8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says, “It’s never too late to go after your dream.” Instead of thinking about retirement, he sees every birthday as a chance for new adventures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Wang teaches us that with a strong will and a positive attitude,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</a:t>
            </a:r>
            <a:r>
              <a:rPr lang="zh-CN" altLang="en-US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23222" y="82582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175680"/>
            <a:ext cx="11485848" cy="28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performed for ten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flown for 15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voice actor behind him is Wang Deshun.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Wang believes that age is just a number.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we can achieve our dreams no matter how old we are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 worked hard in a factory but always dreamt of being on a stage.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24838" y="2276529"/>
            <a:ext cx="11521280" cy="2808312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smtClean="0">
              <a:solidFill>
                <a:srgbClr val="FF0000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says, ‘It’s never too late to go after your dream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可知，王德顺认为追求梦想永不嫌迟。选项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王认为年龄只是一个数字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与之呼应，符合语境。故选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80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says, “It’s never too late to go after your dream.” Instead of thinking about retirement, he sees every birthday as a chance for new adventures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Wang teaches us that with a strong will and a positive attitude,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</a:t>
            </a:r>
            <a:r>
              <a:rPr lang="zh-CN" altLang="en-US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33868" y="174641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132856"/>
            <a:ext cx="11485848" cy="280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performed for ten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has flown for 15 years.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voice actor behind him is Wang Deshun.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Wang believes that age is just a number.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we can achieve our dreams no matter how old we are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 worked hard in a factory but always dreamt of being on a stage.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24838" y="2204864"/>
            <a:ext cx="11521280" cy="2808312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smtClean="0">
              <a:solidFill>
                <a:srgbClr val="FF0000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9998" y="503442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 thinking about retirement, he sees every birthday as a chance for new adventures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他不把退休当作终点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而是将每个生日视为新的冒险机会。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可知，他用一生证明梦想与年龄无关。选项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无论多大年纪，我们都能实现梦想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59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869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929</cp:revision>
  <dcterms:created xsi:type="dcterms:W3CDTF">2020-11-06T05:24:00Z</dcterms:created>
  <dcterms:modified xsi:type="dcterms:W3CDTF">2025-09-13T09:57:28Z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